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"/>
  </p:notesMasterIdLst>
  <p:sldIdLst>
    <p:sldId id="267" r:id="rId2"/>
    <p:sldId id="273" r:id="rId3"/>
    <p:sldId id="277" r:id="rId4"/>
  </p:sldIdLst>
  <p:sldSz cx="12188825" cy="6858000"/>
  <p:notesSz cx="6858000" cy="9144000"/>
  <p:embeddedFontLst>
    <p:embeddedFont>
      <p:font typeface="Nunito" panose="020B0604020202020204" charset="0"/>
      <p:regular r:id="rId6"/>
      <p:bold r:id="rId7"/>
      <p:italic r:id="rId8"/>
      <p:boldItalic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3FE86BD-5259-44D8-A2FE-284E6B9E8CFF}">
  <a:tblStyle styleId="{73FE86BD-5259-44D8-A2FE-284E6B9E8CFF}" styleName="Table_0">
    <a:wholeTbl>
      <a:tcTxStyle b="off" i="off">
        <a:font>
          <a:latin typeface="Arial Rounded MT Bold"/>
          <a:ea typeface="Arial Rounded MT Bold"/>
          <a:cs typeface="Arial Rounded MT Bold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7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2587" y="685800"/>
            <a:ext cx="60928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CO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716231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8220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3" name="Shape 26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1052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1" name="Shape 311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74186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4164514" y="6356351"/>
            <a:ext cx="3859794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rPr>
              <a:t>‹Nº›</a:t>
            </a:fld>
            <a:endParaRPr lang="es-CO" sz="1200" b="1" i="0" u="none" strike="noStrike" cap="none">
              <a:solidFill>
                <a:srgbClr val="888888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Encabezado de secció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962833" y="4406901"/>
            <a:ext cx="103605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Nunito"/>
              <a:buNone/>
              <a:defRPr sz="4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962833" y="2906713"/>
            <a:ext cx="103605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ftr" idx="11"/>
          </p:nvPr>
        </p:nvSpPr>
        <p:spPr>
          <a:xfrm>
            <a:off x="4164514" y="6356351"/>
            <a:ext cx="3859794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rPr>
              <a:t>‹Nº›</a:t>
            </a:fld>
            <a:endParaRPr lang="es-CO" sz="1200" b="1">
              <a:solidFill>
                <a:srgbClr val="888888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609441" y="274637"/>
            <a:ext cx="10969943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Nunito"/>
              <a:buNone/>
              <a:defRPr sz="4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609441" y="1600200"/>
            <a:ext cx="5383398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6195985" y="1600200"/>
            <a:ext cx="5383398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4164514" y="6356351"/>
            <a:ext cx="3859794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rPr>
              <a:t>‹Nº›</a:t>
            </a:fld>
            <a:endParaRPr lang="es-CO" sz="1200" b="1">
              <a:solidFill>
                <a:srgbClr val="888888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ació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609441" y="274637"/>
            <a:ext cx="10969943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Nunito"/>
              <a:buNone/>
              <a:defRPr sz="4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09441" y="1535112"/>
            <a:ext cx="538551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609441" y="2174875"/>
            <a:ext cx="538551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3"/>
          </p:nvPr>
        </p:nvSpPr>
        <p:spPr>
          <a:xfrm>
            <a:off x="6191753" y="1535112"/>
            <a:ext cx="5387629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4"/>
          </p:nvPr>
        </p:nvSpPr>
        <p:spPr>
          <a:xfrm>
            <a:off x="6191753" y="2174875"/>
            <a:ext cx="5387629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4164514" y="6356351"/>
            <a:ext cx="3859794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rPr>
              <a:t>‹Nº›</a:t>
            </a:fld>
            <a:endParaRPr lang="es-CO" sz="1200" b="1">
              <a:solidFill>
                <a:srgbClr val="888888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609441" y="274637"/>
            <a:ext cx="10969943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Nunito"/>
              <a:buNone/>
              <a:defRPr sz="4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4164514" y="6356351"/>
            <a:ext cx="3859794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rPr>
              <a:t>‹Nº›</a:t>
            </a:fld>
            <a:endParaRPr lang="es-CO" sz="1200" b="1">
              <a:solidFill>
                <a:srgbClr val="888888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ido con título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09441" y="273050"/>
            <a:ext cx="4010039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Nunito"/>
              <a:buNone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4765492" y="273051"/>
            <a:ext cx="6813891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09441" y="1435100"/>
            <a:ext cx="4010039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4164514" y="6356351"/>
            <a:ext cx="3859794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rPr>
              <a:t>‹Nº›</a:t>
            </a:fld>
            <a:endParaRPr lang="es-CO" sz="1200" b="1">
              <a:solidFill>
                <a:srgbClr val="888888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Imagen con título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2389094" y="4800600"/>
            <a:ext cx="7313294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Nunito"/>
              <a:buNone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2389094" y="612775"/>
            <a:ext cx="7313294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  <a:defRPr sz="32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389094" y="5367337"/>
            <a:ext cx="7313294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4164514" y="6356351"/>
            <a:ext cx="3859794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rPr>
              <a:t>‹Nº›</a:t>
            </a:fld>
            <a:endParaRPr lang="es-CO" sz="1200" b="1">
              <a:solidFill>
                <a:srgbClr val="888888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ítulo y texto vertical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09441" y="274637"/>
            <a:ext cx="10969943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Nunito"/>
              <a:buNone/>
              <a:defRPr sz="4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3831431" y="-1621789"/>
            <a:ext cx="4525963" cy="109699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4164514" y="6356351"/>
            <a:ext cx="3859794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rPr>
              <a:t>‹Nº›</a:t>
            </a:fld>
            <a:endParaRPr lang="es-CO" sz="1200" b="1">
              <a:solidFill>
                <a:srgbClr val="888888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Título vertical y texto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7282378" y="1829158"/>
            <a:ext cx="5851525" cy="274248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Nunito"/>
              <a:buNone/>
              <a:defRPr sz="4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1695833" y="-811753"/>
            <a:ext cx="5851525" cy="802431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4164514" y="6356351"/>
            <a:ext cx="3859794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 b="1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rPr>
              <a:t>‹Nº›</a:t>
            </a:fld>
            <a:endParaRPr lang="es-CO" sz="1200" b="1">
              <a:solidFill>
                <a:srgbClr val="888888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09441" y="274637"/>
            <a:ext cx="10969943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Nunito"/>
              <a:buNone/>
              <a:defRPr sz="4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09441" y="1600200"/>
            <a:ext cx="10969943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4164514" y="6356351"/>
            <a:ext cx="3859794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1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CO" sz="1200" b="1" i="0" u="none" strike="noStrike" cap="none">
                <a:solidFill>
                  <a:srgbClr val="888888"/>
                </a:solidFill>
                <a:latin typeface="Nunito"/>
                <a:ea typeface="Nunito"/>
                <a:cs typeface="Nunito"/>
                <a:sym typeface="Nunito"/>
              </a:rPr>
              <a:t>‹Nº›</a:t>
            </a:fld>
            <a:endParaRPr lang="es-CO" sz="1200" b="1" i="0" u="none" strike="noStrike" cap="none">
              <a:solidFill>
                <a:srgbClr val="888888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734" y="313900"/>
            <a:ext cx="7110484" cy="60459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881" y="259308"/>
            <a:ext cx="8413425" cy="64553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233" y="232013"/>
            <a:ext cx="8093121" cy="648268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NUESTRO LIBRO DE LA EXCELENCIA">
  <a:themeElements>
    <a:clrScheme name="Forma de onda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0</Words>
  <Application>Microsoft Office PowerPoint</Application>
  <PresentationFormat>Personalizado</PresentationFormat>
  <Paragraphs>0</Paragraphs>
  <Slides>3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Nunito</vt:lpstr>
      <vt:lpstr>Calibri</vt:lpstr>
      <vt:lpstr>NUESTRO LIBRO DE LA EXCELENCIA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Yadira</dc:creator>
  <cp:lastModifiedBy>IE ANTONIA SANTOS</cp:lastModifiedBy>
  <cp:revision>11</cp:revision>
  <dcterms:modified xsi:type="dcterms:W3CDTF">2017-08-23T01:47:26Z</dcterms:modified>
</cp:coreProperties>
</file>